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75" r:id="rId2"/>
    <p:sldId id="256" r:id="rId3"/>
    <p:sldId id="257" r:id="rId4"/>
    <p:sldId id="265" r:id="rId5"/>
    <p:sldId id="266" r:id="rId6"/>
    <p:sldId id="268" r:id="rId7"/>
    <p:sldId id="258" r:id="rId8"/>
    <p:sldId id="259" r:id="rId9"/>
    <p:sldId id="261" r:id="rId10"/>
    <p:sldId id="262" r:id="rId11"/>
    <p:sldId id="264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6DCA-ED77-4444-AFEF-2ED9820D717F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00613-3809-4520-B481-3B589D91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1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Medium</a:t>
            </a:r>
            <a:r>
              <a:rPr lang="en-US" baseline="0" dirty="0" smtClean="0"/>
              <a:t> of exchange stored electronically in the block chain using encryption techniques.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Encryption techniques to control creation of monitory units and verify while transfer of funds.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0613-3809-4520-B481-3B589D91E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Essential value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Not exchangeable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0613-3809-4520-B481-3B589D91EF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Someone request a transaction &gt; requested transaction is broadcast P2P using the network of nodes &gt; Network of nodes validates the transaction known as algorithms.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Verified the record stored &gt; verified transaction combines with other transaction to create new block of date for the ledger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New block than added to the existing </a:t>
            </a:r>
            <a:r>
              <a:rPr lang="en-US" baseline="0" dirty="0" err="1" smtClean="0"/>
              <a:t>blockchain</a:t>
            </a:r>
            <a:r>
              <a:rPr lang="en-US" baseline="0" dirty="0" smtClean="0"/>
              <a:t> which can be permanent &gt; Transaction completes.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0613-3809-4520-B481-3B589D91E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2735" y="835925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Introducing to Digitized Currency (Crypto Currency)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2899" y="5104261"/>
            <a:ext cx="3825235" cy="1495435"/>
          </a:xfrm>
        </p:spPr>
        <p:txBody>
          <a:bodyPr>
            <a:normAutofit/>
          </a:bodyPr>
          <a:lstStyle/>
          <a:p>
            <a:r>
              <a:rPr lang="en-US" b="1" dirty="0" smtClean="0"/>
              <a:t>Prepared by: </a:t>
            </a:r>
            <a:r>
              <a:rPr lang="en-US" b="1" dirty="0" err="1" smtClean="0"/>
              <a:t>Dorji</a:t>
            </a:r>
            <a:r>
              <a:rPr lang="en-US" b="1" dirty="0" smtClean="0"/>
              <a:t> </a:t>
            </a:r>
            <a:r>
              <a:rPr lang="en-US" b="1" dirty="0" err="1" smtClean="0"/>
              <a:t>Jamtsho</a:t>
            </a:r>
            <a:endParaRPr lang="en-US" b="1" dirty="0" smtClean="0"/>
          </a:p>
          <a:p>
            <a:r>
              <a:rPr lang="en-US" b="1" dirty="0" err="1" smtClean="0"/>
              <a:t>Dzongkhag</a:t>
            </a:r>
            <a:r>
              <a:rPr lang="en-US" b="1" dirty="0" smtClean="0"/>
              <a:t> Procurement Officer</a:t>
            </a:r>
          </a:p>
          <a:p>
            <a:r>
              <a:rPr lang="en-US" b="1" dirty="0" smtClean="0"/>
              <a:t>BUMTHANG.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1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</a:t>
            </a:r>
            <a:r>
              <a:rPr lang="en-US" dirty="0" err="1"/>
              <a:t>Bitcoin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Three ways to acquire </a:t>
            </a:r>
            <a:r>
              <a:rPr lang="en-US" sz="2400" dirty="0" err="1" smtClean="0"/>
              <a:t>Bitcoins</a:t>
            </a:r>
            <a:r>
              <a:rPr lang="en-US" sz="2400" dirty="0" smtClean="0"/>
              <a:t>:</a:t>
            </a:r>
          </a:p>
          <a:p>
            <a:pPr>
              <a:buFont typeface="+mj-lt"/>
              <a:buAutoNum type="arabicParenR"/>
            </a:pPr>
            <a:r>
              <a:rPr lang="en-US" sz="2400" dirty="0" smtClean="0"/>
              <a:t>Buy (from a person or exchange)</a:t>
            </a:r>
          </a:p>
          <a:p>
            <a:pPr>
              <a:buFont typeface="+mj-lt"/>
              <a:buAutoNum type="arabicParenR"/>
            </a:pPr>
            <a:r>
              <a:rPr lang="en-US" sz="2400" dirty="0" smtClean="0"/>
              <a:t>Barter (sell product or service)</a:t>
            </a:r>
          </a:p>
          <a:p>
            <a:pPr>
              <a:buFont typeface="+mj-lt"/>
              <a:buAutoNum type="arabicParenR"/>
            </a:pPr>
            <a:r>
              <a:rPr lang="en-US" sz="2400" dirty="0" smtClean="0"/>
              <a:t>Mine (run software to find </a:t>
            </a:r>
            <a:r>
              <a:rPr lang="en-US" sz="2400" dirty="0" err="1" smtClean="0"/>
              <a:t>bitcoins</a:t>
            </a:r>
            <a:r>
              <a:rPr lang="en-US" sz="2400" dirty="0" smtClean="0"/>
              <a:t>)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9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 of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212465"/>
          </a:xfrm>
        </p:spPr>
        <p:txBody>
          <a:bodyPr>
            <a:noAutofit/>
          </a:bodyPr>
          <a:lstStyle/>
          <a:p>
            <a:r>
              <a:rPr lang="en-US" sz="2400" dirty="0" smtClean="0"/>
              <a:t>Japan – </a:t>
            </a:r>
            <a:r>
              <a:rPr lang="en-US" sz="2400" dirty="0" err="1" smtClean="0"/>
              <a:t>Bitcoin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Cryptocurrency</a:t>
            </a:r>
            <a:r>
              <a:rPr lang="en-US" sz="2400" dirty="0" smtClean="0"/>
              <a:t> can be used as legally accepted means of payment, but is not legal tender.</a:t>
            </a:r>
          </a:p>
          <a:p>
            <a:r>
              <a:rPr lang="en-US" sz="2400" dirty="0" smtClean="0"/>
              <a:t>India- </a:t>
            </a:r>
            <a:r>
              <a:rPr lang="en-US" sz="2400" dirty="0" err="1" smtClean="0"/>
              <a:t>Bitcoin</a:t>
            </a:r>
            <a:r>
              <a:rPr lang="en-US" sz="2400" dirty="0" smtClean="0"/>
              <a:t> is legal and taxed.</a:t>
            </a:r>
          </a:p>
          <a:p>
            <a:r>
              <a:rPr lang="en-US" sz="2400" dirty="0" smtClean="0"/>
              <a:t>USA- </a:t>
            </a:r>
            <a:r>
              <a:rPr lang="en-US" sz="2400" dirty="0" err="1" smtClean="0"/>
              <a:t>Bitcoin</a:t>
            </a:r>
            <a:r>
              <a:rPr lang="en-US" sz="2400" dirty="0" smtClean="0"/>
              <a:t> is legal and taxed as capital gains ( Property Asset)</a:t>
            </a:r>
          </a:p>
          <a:p>
            <a:r>
              <a:rPr lang="en-US" sz="2400" dirty="0" err="1" smtClean="0"/>
              <a:t>Bitcoin</a:t>
            </a:r>
            <a:r>
              <a:rPr lang="en-US" sz="2400" dirty="0" smtClean="0"/>
              <a:t> is NOT “Legal Tender” in any country but is legal to own and use in most.</a:t>
            </a:r>
          </a:p>
          <a:p>
            <a:r>
              <a:rPr lang="en-US" sz="2400" b="1" dirty="0" smtClean="0"/>
              <a:t>Illegal Countries includes</a:t>
            </a:r>
            <a:r>
              <a:rPr lang="en-US" sz="2400" dirty="0" smtClean="0"/>
              <a:t>: Algeria, Bolivia,</a:t>
            </a:r>
            <a:r>
              <a:rPr lang="en-US" sz="2400" dirty="0"/>
              <a:t> </a:t>
            </a:r>
            <a:r>
              <a:rPr lang="en-US" sz="2400" dirty="0" smtClean="0"/>
              <a:t>Ecuador, Bangladesh, Nepal, Macedonia.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23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Issue of Crypto currencies in Bhutan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RMA intervention </a:t>
            </a:r>
          </a:p>
          <a:p>
            <a:r>
              <a:rPr lang="en-US" sz="2800" dirty="0" smtClean="0"/>
              <a:t>Lack of System support</a:t>
            </a:r>
          </a:p>
          <a:p>
            <a:r>
              <a:rPr lang="en-US" sz="2800" dirty="0" smtClean="0"/>
              <a:t>Lack of awareness</a:t>
            </a:r>
          </a:p>
          <a:p>
            <a:r>
              <a:rPr lang="en-US" sz="2800" dirty="0" smtClean="0"/>
              <a:t>Less reliable in digitization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170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2" y="643296"/>
            <a:ext cx="4146996" cy="5294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643296"/>
            <a:ext cx="4262907" cy="52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0" y="476517"/>
            <a:ext cx="5628067" cy="6027313"/>
          </a:xfrm>
        </p:spPr>
      </p:pic>
    </p:spTree>
    <p:extLst>
      <p:ext uri="{BB962C8B-B14F-4D97-AF65-F5344CB8AC3E}">
        <p14:creationId xmlns:p14="http://schemas.microsoft.com/office/powerpoint/2010/main" val="2801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5445"/>
          </a:xfrm>
        </p:spPr>
        <p:txBody>
          <a:bodyPr/>
          <a:lstStyle/>
          <a:p>
            <a:r>
              <a:rPr lang="en-US" dirty="0" smtClean="0"/>
              <a:t>Price Analysis of Crypto currency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6250" t="13398" r="7051" b="5929"/>
          <a:stretch/>
        </p:blipFill>
        <p:spPr bwMode="auto">
          <a:xfrm>
            <a:off x="2592925" y="1429555"/>
            <a:ext cx="8065059" cy="5009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1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media5.picsearch.com/is?WEyoZmecgCl1DLXqIFSFmdpxQIDFzQa6lS2eoKx5EWw&amp;height=19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50" y="656823"/>
            <a:ext cx="8911687" cy="5215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351" y="4327302"/>
            <a:ext cx="8911686" cy="154546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FF00"/>
                </a:solidFill>
              </a:rPr>
              <a:t>“A satisfied life is better than a successful life”</a:t>
            </a:r>
            <a:endParaRPr lang="en-US" sz="4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7296" y="2967335"/>
            <a:ext cx="6349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7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hysical gold bitcoin in front of a rising char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6" y="386367"/>
            <a:ext cx="8693239" cy="5988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1680" y="5447763"/>
            <a:ext cx="8525815" cy="9272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Crypto Currency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2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723052" cy="715293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3949"/>
            <a:ext cx="8915400" cy="48939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Crypto currency?</a:t>
            </a:r>
          </a:p>
          <a:p>
            <a:r>
              <a:rPr lang="en-US" sz="2400" dirty="0" smtClean="0"/>
              <a:t>Characteristics of Crypto currency</a:t>
            </a:r>
          </a:p>
          <a:p>
            <a:r>
              <a:rPr lang="en-US" sz="2400" dirty="0" smtClean="0"/>
              <a:t>How crypto currency works?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is </a:t>
            </a:r>
            <a:r>
              <a:rPr lang="en-US" sz="2400" dirty="0" err="1"/>
              <a:t>Bitcoin</a:t>
            </a:r>
            <a:r>
              <a:rPr lang="en-US" sz="2400" dirty="0"/>
              <a:t>?</a:t>
            </a:r>
          </a:p>
          <a:p>
            <a:r>
              <a:rPr lang="en-US" sz="2400" dirty="0" smtClean="0"/>
              <a:t>Who created </a:t>
            </a:r>
            <a:r>
              <a:rPr lang="en-US" sz="2400" dirty="0" err="1" smtClean="0"/>
              <a:t>Bitcoin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does </a:t>
            </a:r>
            <a:r>
              <a:rPr lang="en-US" sz="2400" dirty="0" err="1"/>
              <a:t>B</a:t>
            </a:r>
            <a:r>
              <a:rPr lang="en-US" sz="2400" dirty="0" err="1" smtClean="0"/>
              <a:t>itcoin</a:t>
            </a:r>
            <a:r>
              <a:rPr lang="en-US" sz="2400" dirty="0" smtClean="0"/>
              <a:t> work?</a:t>
            </a:r>
          </a:p>
          <a:p>
            <a:r>
              <a:rPr lang="en-US" sz="2400" dirty="0" smtClean="0"/>
              <a:t>How do you get </a:t>
            </a:r>
            <a:r>
              <a:rPr lang="en-US" sz="2400" dirty="0" err="1" smtClean="0"/>
              <a:t>Bitcoin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>Legality of </a:t>
            </a:r>
            <a:r>
              <a:rPr lang="en-US" sz="2400" dirty="0" err="1" smtClean="0"/>
              <a:t>Bitcoin</a:t>
            </a:r>
            <a:endParaRPr lang="en-US" sz="2400" dirty="0" smtClean="0"/>
          </a:p>
          <a:p>
            <a:r>
              <a:rPr lang="en-US" sz="2400" dirty="0" smtClean="0"/>
              <a:t>Challenges &amp; Issues of Crypto currencies in Bhutan</a:t>
            </a:r>
          </a:p>
          <a:p>
            <a:r>
              <a:rPr lang="en-US" sz="2400" dirty="0" smtClean="0"/>
              <a:t>Price Analysis of Crypto currency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870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Crypto currency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Crypto currency is a medium of exchange, created and stored electronically in the </a:t>
            </a:r>
            <a:r>
              <a:rPr lang="en-US" sz="2800" dirty="0" err="1" smtClean="0"/>
              <a:t>blockchain</a:t>
            </a:r>
            <a:r>
              <a:rPr lang="en-US" sz="2800" dirty="0" smtClean="0"/>
              <a:t>, using encryption techniques to control the creation of monitory units and to verify the transfer of funds. </a:t>
            </a:r>
            <a:r>
              <a:rPr lang="en-US" sz="2800" dirty="0" err="1" smtClean="0"/>
              <a:t>Eg</a:t>
            </a:r>
            <a:r>
              <a:rPr lang="en-US" sz="2800" dirty="0" smtClean="0"/>
              <a:t>. </a:t>
            </a:r>
            <a:r>
              <a:rPr lang="en-US" sz="2800" dirty="0" err="1" smtClean="0"/>
              <a:t>Bitcoin</a:t>
            </a:r>
            <a:r>
              <a:rPr lang="en-US" sz="2800" dirty="0" smtClean="0"/>
              <a:t>, </a:t>
            </a:r>
            <a:r>
              <a:rPr lang="en-US" sz="2800" dirty="0" err="1" smtClean="0"/>
              <a:t>Etherium</a:t>
            </a:r>
            <a:r>
              <a:rPr lang="en-US" sz="2800" dirty="0" smtClean="0"/>
              <a:t>, </a:t>
            </a:r>
            <a:r>
              <a:rPr lang="en-US" sz="2800" dirty="0" err="1" smtClean="0"/>
              <a:t>Litecoin</a:t>
            </a:r>
            <a:r>
              <a:rPr lang="en-US" sz="2800" dirty="0" smtClean="0"/>
              <a:t>, Ripple, etc.</a:t>
            </a:r>
          </a:p>
          <a:p>
            <a:pPr marL="0" indent="0" algn="just">
              <a:buNone/>
            </a:pPr>
            <a:r>
              <a:rPr lang="en-US" sz="2800" dirty="0" err="1" smtClean="0"/>
              <a:t>Bitcoin</a:t>
            </a:r>
            <a:r>
              <a:rPr lang="en-US" sz="2800" dirty="0" smtClean="0"/>
              <a:t> is best known example.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79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</a:t>
            </a:r>
            <a:r>
              <a:rPr lang="en-US" dirty="0" smtClean="0"/>
              <a:t>Crypto 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3043"/>
            <a:ext cx="8915400" cy="4765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 intrinsic value-not redeemable for another commodity like gold.</a:t>
            </a:r>
          </a:p>
          <a:p>
            <a:r>
              <a:rPr lang="en-US" sz="2800" dirty="0" smtClean="0"/>
              <a:t>No physical form-through network</a:t>
            </a:r>
          </a:p>
          <a:p>
            <a:r>
              <a:rPr lang="en-US" sz="2800" dirty="0" smtClean="0"/>
              <a:t>Not determined by the central bank/decentralized</a:t>
            </a:r>
          </a:p>
          <a:p>
            <a:r>
              <a:rPr lang="en-US" sz="2800" dirty="0"/>
              <a:t>easy to </a:t>
            </a:r>
            <a:r>
              <a:rPr lang="en-US" sz="2800" dirty="0" smtClean="0"/>
              <a:t>handle</a:t>
            </a:r>
          </a:p>
          <a:p>
            <a:r>
              <a:rPr lang="en-US" sz="2800" dirty="0"/>
              <a:t>Transaction costs are </a:t>
            </a:r>
            <a:r>
              <a:rPr lang="en-US" sz="2800" dirty="0" smtClean="0"/>
              <a:t>negligible</a:t>
            </a:r>
          </a:p>
          <a:p>
            <a:r>
              <a:rPr lang="en-US" sz="2800" dirty="0"/>
              <a:t>payments are 100% </a:t>
            </a:r>
            <a:r>
              <a:rPr lang="en-US" sz="2800" dirty="0" smtClean="0"/>
              <a:t>transparent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57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91320"/>
            <a:ext cx="8911687" cy="736980"/>
          </a:xfrm>
        </p:spPr>
        <p:txBody>
          <a:bodyPr>
            <a:normAutofit/>
          </a:bodyPr>
          <a:lstStyle/>
          <a:p>
            <a:r>
              <a:rPr lang="en-US" dirty="0" smtClean="0"/>
              <a:t>How Crypto currency works?</a:t>
            </a:r>
            <a:endParaRPr lang="en-US" dirty="0"/>
          </a:p>
        </p:txBody>
      </p:sp>
      <p:pic>
        <p:nvPicPr>
          <p:cNvPr id="4" name="Content Placeholder 3" descr="What is Blockchain Technology? A step-by-step guide than anyone can understand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41" y="1228299"/>
            <a:ext cx="8200767" cy="5629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6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Bitcoin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Decentralized digital currency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Like virtual Cash or gold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Transferred person-to-person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No bank or government  prerequisites or control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	BTC, 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Crypto-currencies around since 1980’s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Divisible </a:t>
            </a:r>
            <a:r>
              <a:rPr lang="en-US" sz="2400" dirty="0"/>
              <a:t>to .00000001 (USD=.01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5886">
            <a:off x="3996204" y="4039444"/>
            <a:ext cx="1544836" cy="6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created </a:t>
            </a:r>
            <a:r>
              <a:rPr lang="en-US" dirty="0" err="1"/>
              <a:t>Bitcoin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Satoshi </a:t>
            </a:r>
            <a:r>
              <a:rPr lang="en-US" sz="2400" dirty="0" err="1" smtClean="0">
                <a:solidFill>
                  <a:schemeClr val="tx1"/>
                </a:solidFill>
              </a:rPr>
              <a:t>Nakamota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First </a:t>
            </a:r>
            <a:r>
              <a:rPr lang="en-US" sz="2400" dirty="0" err="1">
                <a:solidFill>
                  <a:schemeClr val="tx1"/>
                </a:solidFill>
              </a:rPr>
              <a:t>Bitcoin</a:t>
            </a:r>
            <a:r>
              <a:rPr lang="en-US" sz="2400" dirty="0">
                <a:solidFill>
                  <a:schemeClr val="tx1"/>
                </a:solidFill>
              </a:rPr>
              <a:t> issued in January 2009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Limited to 21 million </a:t>
            </a:r>
            <a:r>
              <a:rPr lang="en-US" sz="2400" dirty="0" err="1">
                <a:solidFill>
                  <a:schemeClr val="tx1"/>
                </a:solidFill>
              </a:rPr>
              <a:t>bitcoins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X amount </a:t>
            </a:r>
            <a:r>
              <a:rPr lang="en-US" sz="2400" dirty="0" smtClean="0">
                <a:solidFill>
                  <a:schemeClr val="tx1"/>
                </a:solidFill>
              </a:rPr>
              <a:t>of </a:t>
            </a:r>
            <a:r>
              <a:rPr lang="en-US" sz="2400" dirty="0" err="1" smtClean="0">
                <a:solidFill>
                  <a:schemeClr val="tx1"/>
                </a:solidFill>
              </a:rPr>
              <a:t>bitcoins</a:t>
            </a:r>
            <a:r>
              <a:rPr lang="en-US" sz="2400" dirty="0" smtClean="0">
                <a:solidFill>
                  <a:schemeClr val="tx1"/>
                </a:solidFill>
              </a:rPr>
              <a:t> are released </a:t>
            </a:r>
            <a:r>
              <a:rPr lang="en-US" sz="2400" dirty="0">
                <a:solidFill>
                  <a:schemeClr val="tx1"/>
                </a:solidFill>
              </a:rPr>
              <a:t>every ~ 10 minutes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Until 2140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0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Bitcoin</a:t>
            </a:r>
            <a:r>
              <a:rPr lang="en-US" dirty="0"/>
              <a:t> work?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867956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Money - deposit into a bank account</a:t>
            </a:r>
          </a:p>
          <a:p>
            <a:r>
              <a:rPr lang="en-US" sz="1900" dirty="0" err="1" smtClean="0"/>
              <a:t>Bitcoin</a:t>
            </a:r>
            <a:r>
              <a:rPr lang="en-US" sz="1900" dirty="0" smtClean="0"/>
              <a:t> – stored in public ledger</a:t>
            </a:r>
          </a:p>
          <a:p>
            <a:r>
              <a:rPr lang="en-US" sz="1900" dirty="0" smtClean="0"/>
              <a:t>Sending / Receiving BTC easy as sending an email</a:t>
            </a:r>
          </a:p>
          <a:p>
            <a:r>
              <a:rPr lang="en-US" sz="1900" dirty="0" smtClean="0"/>
              <a:t>Coins are stored in “Wallet”</a:t>
            </a:r>
          </a:p>
          <a:p>
            <a:pPr>
              <a:buFontTx/>
              <a:buChar char="-"/>
            </a:pPr>
            <a:r>
              <a:rPr lang="en-US" sz="1900" dirty="0"/>
              <a:t>Local hard drive</a:t>
            </a:r>
          </a:p>
          <a:p>
            <a:pPr>
              <a:buFontTx/>
              <a:buChar char="-"/>
            </a:pPr>
            <a:r>
              <a:rPr lang="en-US" sz="1900" dirty="0"/>
              <a:t>Paper</a:t>
            </a:r>
          </a:p>
          <a:p>
            <a:pPr>
              <a:buFontTx/>
              <a:buChar char="-"/>
            </a:pPr>
            <a:r>
              <a:rPr lang="en-US" sz="1900" dirty="0"/>
              <a:t>Hosted </a:t>
            </a:r>
            <a:r>
              <a:rPr lang="en-US" sz="1900" dirty="0" smtClean="0"/>
              <a:t>online</a:t>
            </a:r>
            <a:endParaRPr lang="en-US" sz="1900" dirty="0"/>
          </a:p>
          <a:p>
            <a:r>
              <a:rPr lang="en-US" sz="1900" dirty="0" smtClean="0"/>
              <a:t>Two parts of a </a:t>
            </a:r>
            <a:r>
              <a:rPr lang="en-US" sz="1900" dirty="0" err="1" smtClean="0"/>
              <a:t>Bitcoin</a:t>
            </a:r>
            <a:r>
              <a:rPr lang="en-US" sz="1900" dirty="0" smtClean="0"/>
              <a:t> “accounts”</a:t>
            </a:r>
          </a:p>
          <a:p>
            <a:pPr>
              <a:buAutoNum type="arabicPeriod"/>
            </a:pPr>
            <a:r>
              <a:rPr lang="en-US" sz="1900" dirty="0" smtClean="0"/>
              <a:t>Public Key – account number/ address ~ 27- 34 alphanumeric characters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b="1" dirty="0" smtClean="0"/>
              <a:t>Example:123Baxjkslie1Ami3niws9Wsexc</a:t>
            </a:r>
          </a:p>
          <a:p>
            <a:pPr marL="0" indent="0">
              <a:buNone/>
            </a:pPr>
            <a:r>
              <a:rPr lang="en-US" sz="1900" dirty="0" smtClean="0"/>
              <a:t>2. Private Key – password  to access </a:t>
            </a:r>
            <a:r>
              <a:rPr lang="en-US" sz="1900" dirty="0" err="1" smtClean="0"/>
              <a:t>bitcoins</a:t>
            </a:r>
            <a:r>
              <a:rPr lang="en-US" sz="1900" dirty="0" smtClean="0"/>
              <a:t> in the accounts</a:t>
            </a:r>
          </a:p>
          <a:p>
            <a:pPr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4613</TotalTime>
  <Words>532</Words>
  <Application>Microsoft Office PowerPoint</Application>
  <PresentationFormat>Widescreen</PresentationFormat>
  <Paragraphs>93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Wisp</vt:lpstr>
      <vt:lpstr>Introducing to Digitized Currency (Crypto Currency) </vt:lpstr>
      <vt:lpstr>Crypto Currency</vt:lpstr>
      <vt:lpstr>CONTENTS</vt:lpstr>
      <vt:lpstr>What is Crypto currency? </vt:lpstr>
      <vt:lpstr>Characteristics of Crypto currency</vt:lpstr>
      <vt:lpstr>How Crypto currency works?</vt:lpstr>
      <vt:lpstr>What is Bitcoin? </vt:lpstr>
      <vt:lpstr>Who created Bitcoin? </vt:lpstr>
      <vt:lpstr>How does Bitcoin work? </vt:lpstr>
      <vt:lpstr>How do you get Bitcoin? </vt:lpstr>
      <vt:lpstr>Legality of Bitcoin</vt:lpstr>
      <vt:lpstr>Challenges &amp; Issue of Crypto currencies in Bhutan</vt:lpstr>
      <vt:lpstr>PowerPoint Presentation</vt:lpstr>
      <vt:lpstr>PowerPoint Presentation</vt:lpstr>
      <vt:lpstr>Price Analysis of Crypto currency </vt:lpstr>
      <vt:lpstr>“A satisfied life is better than a successful life”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2018-12-02T03:31:52Z</dcterms:created>
  <dcterms:modified xsi:type="dcterms:W3CDTF">2019-06-25T03:22:34Z</dcterms:modified>
</cp:coreProperties>
</file>